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42" d="100"/>
          <a:sy n="42" d="100"/>
        </p:scale>
        <p:origin x="-117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9FB7-958B-49C6-9CA1-E63047226F87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CBB6-EDA3-484B-A269-7C39905BB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92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9FB7-958B-49C6-9CA1-E63047226F87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CBB6-EDA3-484B-A269-7C39905BB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221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9FB7-958B-49C6-9CA1-E63047226F87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CBB6-EDA3-484B-A269-7C39905BB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208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9FB7-958B-49C6-9CA1-E63047226F87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CBB6-EDA3-484B-A269-7C39905BB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141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9FB7-958B-49C6-9CA1-E63047226F87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CBB6-EDA3-484B-A269-7C39905BB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106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9FB7-958B-49C6-9CA1-E63047226F87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CBB6-EDA3-484B-A269-7C39905BB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91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9FB7-958B-49C6-9CA1-E63047226F87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CBB6-EDA3-484B-A269-7C39905BB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121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9FB7-958B-49C6-9CA1-E63047226F87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CBB6-EDA3-484B-A269-7C39905BB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651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9FB7-958B-49C6-9CA1-E63047226F87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CBB6-EDA3-484B-A269-7C39905BB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861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9FB7-958B-49C6-9CA1-E63047226F87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CBB6-EDA3-484B-A269-7C39905BB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3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9FB7-958B-49C6-9CA1-E63047226F87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CBB6-EDA3-484B-A269-7C39905BB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980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09FB7-958B-49C6-9CA1-E63047226F87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8CBB6-EDA3-484B-A269-7C39905BB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841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4400" dirty="0" smtClean="0"/>
              <a:t>Anthony G. </a:t>
            </a:r>
            <a:r>
              <a:rPr lang="en-US" sz="4400" dirty="0" err="1" smtClean="0"/>
              <a:t>Duffiney</a:t>
            </a:r>
            <a:r>
              <a:rPr lang="en-US" sz="4400" dirty="0" smtClean="0"/>
              <a:t> </a:t>
            </a:r>
          </a:p>
          <a:p>
            <a:pPr marL="0" indent="0">
              <a:buNone/>
            </a:pPr>
            <a:r>
              <a:rPr lang="en-US" sz="4400" dirty="0"/>
              <a:t>	</a:t>
            </a:r>
            <a:r>
              <a:rPr lang="en-US" sz="4400" dirty="0" smtClean="0"/>
              <a:t>USDA Wildlife Services </a:t>
            </a:r>
          </a:p>
          <a:p>
            <a:pPr marL="0" indent="0">
              <a:buNone/>
            </a:pPr>
            <a:r>
              <a:rPr lang="en-US" sz="4400" dirty="0" smtClean="0"/>
              <a:t>	Assistant State Director </a:t>
            </a:r>
          </a:p>
          <a:p>
            <a:pPr marL="0" indent="0">
              <a:buNone/>
            </a:pPr>
            <a:r>
              <a:rPr lang="en-US" sz="4400" dirty="0" smtClean="0"/>
              <a:t>	</a:t>
            </a:r>
            <a:r>
              <a:rPr lang="en-US" sz="4400" dirty="0" err="1" smtClean="0"/>
              <a:t>Ph</a:t>
            </a:r>
            <a:r>
              <a:rPr lang="en-US" sz="4400" dirty="0" smtClean="0"/>
              <a:t> 352 377-5556 </a:t>
            </a:r>
          </a:p>
          <a:p>
            <a:pPr marL="0" indent="0">
              <a:buNone/>
            </a:pPr>
            <a:r>
              <a:rPr lang="en-US" sz="4400" dirty="0" smtClean="0"/>
              <a:t>	Cell 352 494-7483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12571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Hillsborough Community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trinklectr</dc:creator>
  <cp:lastModifiedBy>trinklectr</cp:lastModifiedBy>
  <cp:revision>1</cp:revision>
  <dcterms:created xsi:type="dcterms:W3CDTF">2014-02-20T14:13:22Z</dcterms:created>
  <dcterms:modified xsi:type="dcterms:W3CDTF">2014-02-20T14:18:01Z</dcterms:modified>
</cp:coreProperties>
</file>