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5A50-4544-40BB-AF50-B79067A9ABD1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84CC-B472-4D90-856C-0CF78B1BB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08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5A50-4544-40BB-AF50-B79067A9ABD1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84CC-B472-4D90-856C-0CF78B1BB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01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5A50-4544-40BB-AF50-B79067A9ABD1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84CC-B472-4D90-856C-0CF78B1BB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64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5A50-4544-40BB-AF50-B79067A9ABD1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84CC-B472-4D90-856C-0CF78B1BB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103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5A50-4544-40BB-AF50-B79067A9ABD1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84CC-B472-4D90-856C-0CF78B1BB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09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5A50-4544-40BB-AF50-B79067A9ABD1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84CC-B472-4D90-856C-0CF78B1BB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471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5A50-4544-40BB-AF50-B79067A9ABD1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84CC-B472-4D90-856C-0CF78B1BB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889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5A50-4544-40BB-AF50-B79067A9ABD1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84CC-B472-4D90-856C-0CF78B1BB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0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5A50-4544-40BB-AF50-B79067A9ABD1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84CC-B472-4D90-856C-0CF78B1BB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16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5A50-4544-40BB-AF50-B79067A9ABD1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84CC-B472-4D90-856C-0CF78B1BB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827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65A50-4544-40BB-AF50-B79067A9ABD1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84CC-B472-4D90-856C-0CF78B1BB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0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65A50-4544-40BB-AF50-B79067A9ABD1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184CC-B472-4D90-856C-0CF78B1BB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69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Current Status of Labor Regulations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Mike Carlton</a:t>
            </a:r>
          </a:p>
          <a:p>
            <a:r>
              <a:rPr lang="en-US" sz="2400" dirty="0" smtClean="0"/>
              <a:t>Director Labor Relations</a:t>
            </a:r>
          </a:p>
          <a:p>
            <a:r>
              <a:rPr lang="en-US" sz="2400" dirty="0" smtClean="0"/>
              <a:t>Florida Fruit &amp; Vegetable Association</a:t>
            </a:r>
          </a:p>
        </p:txBody>
      </p:sp>
    </p:spTree>
    <p:extLst>
      <p:ext uri="{BB962C8B-B14F-4D97-AF65-F5344CB8AC3E}">
        <p14:creationId xmlns:p14="http://schemas.microsoft.com/office/powerpoint/2010/main" val="357974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Executive Action</a:t>
            </a:r>
          </a:p>
          <a:p>
            <a:r>
              <a:rPr lang="en-US" dirty="0" smtClean="0"/>
              <a:t>Current Labor Pool</a:t>
            </a:r>
          </a:p>
          <a:p>
            <a:r>
              <a:rPr lang="en-US" dirty="0" smtClean="0"/>
              <a:t>H-2A Guest Worker Program</a:t>
            </a:r>
          </a:p>
          <a:p>
            <a:r>
              <a:rPr lang="en-US" dirty="0" smtClean="0"/>
              <a:t>Federal Legislation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790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Presidential </a:t>
            </a:r>
            <a:r>
              <a:rPr lang="en-US" dirty="0"/>
              <a:t>Executive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Deferred Action for Childhood Arrivals (DACA)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Originally:  born after 1981 and entered before June 15, 2007.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Expanded to: brought into the country as children before January 1, 2010</a:t>
            </a:r>
          </a:p>
          <a:p>
            <a:r>
              <a:rPr lang="en-US" dirty="0"/>
              <a:t>Deferred Action for Parents (DAP)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Applies to qualified adults who are parents of U.S. citizens or lawful permanent residents (green card)</a:t>
            </a:r>
          </a:p>
          <a:p>
            <a:r>
              <a:rPr lang="en-US" dirty="0"/>
              <a:t>			AND WHO…….</a:t>
            </a:r>
          </a:p>
        </p:txBody>
      </p:sp>
    </p:spTree>
    <p:extLst>
      <p:ext uri="{BB962C8B-B14F-4D97-AF65-F5344CB8AC3E}">
        <p14:creationId xmlns:p14="http://schemas.microsoft.com/office/powerpoint/2010/main" val="417767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Deferred Action for Parents</a:t>
            </a:r>
            <a:br>
              <a:rPr lang="en-US" dirty="0"/>
            </a:br>
            <a:r>
              <a:rPr lang="en-US" dirty="0" err="1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Have a child who, as of Nov. 20, 2014, is a U.S. citizen or has a green card</a:t>
            </a:r>
          </a:p>
          <a:p>
            <a:r>
              <a:rPr lang="en-US" dirty="0"/>
              <a:t>Have continuously lived in the U.S. since before Jan. 1, 2010</a:t>
            </a:r>
          </a:p>
          <a:p>
            <a:r>
              <a:rPr lang="en-US" dirty="0"/>
              <a:t>Were physically present in the U.S. on Nov, 20, 2014 and at the time they apply</a:t>
            </a:r>
          </a:p>
          <a:p>
            <a:r>
              <a:rPr lang="en-US" dirty="0"/>
              <a:t>Have no lawful status on Nov. 20,2014</a:t>
            </a:r>
          </a:p>
          <a:p>
            <a:r>
              <a:rPr lang="en-US" dirty="0"/>
              <a:t>Are not an enforcement priority</a:t>
            </a:r>
          </a:p>
          <a:p>
            <a:r>
              <a:rPr lang="en-US" dirty="0"/>
              <a:t>Present no other factor that, in the exercise of discretion, makes the grant of Deferred Action inappropriate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114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Deferred Action for Parents</a:t>
            </a:r>
            <a:br>
              <a:rPr lang="en-US" dirty="0"/>
            </a:br>
            <a:r>
              <a:rPr lang="en-US" dirty="0" err="1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participate the parents </a:t>
            </a:r>
            <a:r>
              <a:rPr lang="en-US" dirty="0" smtClean="0"/>
              <a:t>must: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Come forward and register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Submit biometric data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Pass background checks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Pay fees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Prove their child was born before the date of the announcement (Nov. 20, 2014)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982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Deferred Action for Parents</a:t>
            </a:r>
            <a:br>
              <a:rPr lang="en-US" dirty="0"/>
            </a:br>
            <a:r>
              <a:rPr lang="en-US" dirty="0"/>
              <a:t>Employer Concerns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Don’t Ask, Don’t Tell </a:t>
            </a:r>
            <a:r>
              <a:rPr lang="en-US" dirty="0"/>
              <a:t>– employees should not inform you that they are applying for deferred action; and you should not ask if they are applying.  Puts you in the position of ‘knowingly hiring’.</a:t>
            </a:r>
          </a:p>
          <a:p>
            <a:r>
              <a:rPr lang="en-US" b="1" dirty="0"/>
              <a:t>Don’t Ask why </a:t>
            </a:r>
            <a:r>
              <a:rPr lang="en-US" dirty="0"/>
              <a:t>they may be asking for copies of employment records (see above)</a:t>
            </a:r>
          </a:p>
          <a:p>
            <a:r>
              <a:rPr lang="en-US" dirty="0"/>
              <a:t>Employee provides new I-9 documents – attach to previous file with notation of reason</a:t>
            </a:r>
          </a:p>
          <a:p>
            <a:r>
              <a:rPr lang="en-US" dirty="0"/>
              <a:t>I-9 Audit – do not terminate until finding out if employee has pending deferred action.  Then ask DHS for an extension in writing before making a termination decision until after deferred action process.</a:t>
            </a:r>
          </a:p>
          <a:p>
            <a:r>
              <a:rPr lang="en-US" dirty="0"/>
              <a:t>DHS and DOJ expect to provide guidance within 180 days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15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Florida H-2A 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2010  -- 4,432</a:t>
            </a:r>
          </a:p>
          <a:p>
            <a:r>
              <a:rPr lang="en-US" dirty="0"/>
              <a:t>2011  -- 5,741</a:t>
            </a:r>
          </a:p>
          <a:p>
            <a:r>
              <a:rPr lang="en-US" dirty="0"/>
              <a:t>2012  -- 6,945</a:t>
            </a:r>
          </a:p>
          <a:p>
            <a:r>
              <a:rPr lang="en-US" dirty="0"/>
              <a:t>2013  -- 10,051</a:t>
            </a:r>
          </a:p>
          <a:p>
            <a:endParaRPr lang="en-US" dirty="0"/>
          </a:p>
          <a:p>
            <a:r>
              <a:rPr lang="en-US" dirty="0"/>
              <a:t>2014 --  13,544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40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Immigration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94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360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Current Status of Labor Regulations</vt:lpstr>
      <vt:lpstr>PowerPoint Presentation</vt:lpstr>
      <vt:lpstr>Presidential Executive Action</vt:lpstr>
      <vt:lpstr>Deferred Action for Parents con’t</vt:lpstr>
      <vt:lpstr>Deferred Action for Parents con’t</vt:lpstr>
      <vt:lpstr>Deferred Action for Parents Employer Concerns</vt:lpstr>
      <vt:lpstr>Florida H-2A Statistics</vt:lpstr>
      <vt:lpstr>Immigration Legislation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Status of Labor Regulations</dc:title>
  <dc:creator>Mike Carlton</dc:creator>
  <cp:lastModifiedBy>Williamson,Jeffrey G</cp:lastModifiedBy>
  <cp:revision>13</cp:revision>
  <dcterms:created xsi:type="dcterms:W3CDTF">2015-02-10T14:35:01Z</dcterms:created>
  <dcterms:modified xsi:type="dcterms:W3CDTF">2015-02-24T20:29:44Z</dcterms:modified>
</cp:coreProperties>
</file>